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62" r:id="rId6"/>
    <p:sldId id="258" r:id="rId7"/>
    <p:sldId id="267" r:id="rId8"/>
    <p:sldId id="269" r:id="rId9"/>
    <p:sldId id="259" r:id="rId10"/>
    <p:sldId id="265" r:id="rId11"/>
    <p:sldId id="266" r:id="rId12"/>
    <p:sldId id="268" r:id="rId13"/>
    <p:sldId id="260" r:id="rId14"/>
    <p:sldId id="271" r:id="rId15"/>
    <p:sldId id="270" r:id="rId16"/>
    <p:sldId id="264" r:id="rId1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33AE15-5EA3-4E74-AA51-DCD46D8F994F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1B33196B-3182-4532-AFB4-A2E8AE12FBE2}">
      <dgm:prSet/>
      <dgm:spPr/>
      <dgm:t>
        <a:bodyPr/>
        <a:lstStyle/>
        <a:p>
          <a:r>
            <a:rPr lang="en-US"/>
            <a:t>Total privacy and peace of mind</a:t>
          </a:r>
        </a:p>
      </dgm:t>
    </dgm:pt>
    <dgm:pt modelId="{09C50A4B-0D34-4FB6-9C48-50A1435B60CE}" type="parTrans" cxnId="{7315C0C6-E98C-4F2F-B29C-3654F280A60D}">
      <dgm:prSet/>
      <dgm:spPr/>
      <dgm:t>
        <a:bodyPr/>
        <a:lstStyle/>
        <a:p>
          <a:endParaRPr lang="en-US"/>
        </a:p>
      </dgm:t>
    </dgm:pt>
    <dgm:pt modelId="{BC958379-2AFC-4B9B-BA5F-CD088EE80D40}" type="sibTrans" cxnId="{7315C0C6-E98C-4F2F-B29C-3654F280A60D}">
      <dgm:prSet/>
      <dgm:spPr/>
      <dgm:t>
        <a:bodyPr/>
        <a:lstStyle/>
        <a:p>
          <a:endParaRPr lang="en-US"/>
        </a:p>
      </dgm:t>
    </dgm:pt>
    <dgm:pt modelId="{88D355FD-13C3-4481-BC62-A8311EF0079D}">
      <dgm:prSet/>
      <dgm:spPr/>
      <dgm:t>
        <a:bodyPr/>
        <a:lstStyle/>
        <a:p>
          <a:r>
            <a:rPr lang="tr-TR"/>
            <a:t>Protection from prying eyes</a:t>
          </a:r>
          <a:endParaRPr lang="en-US"/>
        </a:p>
      </dgm:t>
    </dgm:pt>
    <dgm:pt modelId="{92F46C74-AE79-49E0-A4FA-FC12A44B4A92}" type="parTrans" cxnId="{38C658B0-7578-4D12-9B93-F7C28DD7F7D1}">
      <dgm:prSet/>
      <dgm:spPr/>
      <dgm:t>
        <a:bodyPr/>
        <a:lstStyle/>
        <a:p>
          <a:endParaRPr lang="en-US"/>
        </a:p>
      </dgm:t>
    </dgm:pt>
    <dgm:pt modelId="{1BF874F7-BC4F-4350-98A3-6EE74C3FF19F}" type="sibTrans" cxnId="{38C658B0-7578-4D12-9B93-F7C28DD7F7D1}">
      <dgm:prSet/>
      <dgm:spPr/>
      <dgm:t>
        <a:bodyPr/>
        <a:lstStyle/>
        <a:p>
          <a:endParaRPr lang="en-US"/>
        </a:p>
      </dgm:t>
    </dgm:pt>
    <dgm:pt modelId="{76CBA96A-81EB-4F79-93D9-2C843E002B88}">
      <dgm:prSet/>
      <dgm:spPr/>
      <dgm:t>
        <a:bodyPr/>
        <a:lstStyle/>
        <a:p>
          <a:r>
            <a:rPr lang="en-US"/>
            <a:t>Hassle-free and seamless user experience</a:t>
          </a:r>
        </a:p>
      </dgm:t>
    </dgm:pt>
    <dgm:pt modelId="{198323BE-ADB7-4C2E-A6B2-92DE1268811C}" type="parTrans" cxnId="{4E4C687F-0287-47D8-91EE-960C3250AA60}">
      <dgm:prSet/>
      <dgm:spPr/>
      <dgm:t>
        <a:bodyPr/>
        <a:lstStyle/>
        <a:p>
          <a:endParaRPr lang="en-US"/>
        </a:p>
      </dgm:t>
    </dgm:pt>
    <dgm:pt modelId="{113CC827-B8C7-44A9-8434-99C4BBF8257E}" type="sibTrans" cxnId="{4E4C687F-0287-47D8-91EE-960C3250AA60}">
      <dgm:prSet/>
      <dgm:spPr/>
      <dgm:t>
        <a:bodyPr/>
        <a:lstStyle/>
        <a:p>
          <a:endParaRPr lang="en-US"/>
        </a:p>
      </dgm:t>
    </dgm:pt>
    <dgm:pt modelId="{964DFB3C-5D4B-4058-8CD9-A0CC59B73560}">
      <dgm:prSet/>
      <dgm:spPr/>
      <dgm:t>
        <a:bodyPr/>
        <a:lstStyle/>
        <a:p>
          <a:r>
            <a:rPr lang="en-US"/>
            <a:t>Trustworthy sign-in procedure with </a:t>
          </a:r>
          <a:r>
            <a:rPr lang="tr-TR"/>
            <a:t>Facebook</a:t>
          </a:r>
          <a:r>
            <a:rPr lang="en-US"/>
            <a:t> authentication</a:t>
          </a:r>
        </a:p>
      </dgm:t>
    </dgm:pt>
    <dgm:pt modelId="{50908456-6EED-4E86-AA38-3FA4DF80436F}" type="parTrans" cxnId="{55E8BE6E-6268-4A1D-97D5-7372D83D8D3A}">
      <dgm:prSet/>
      <dgm:spPr/>
      <dgm:t>
        <a:bodyPr/>
        <a:lstStyle/>
        <a:p>
          <a:endParaRPr lang="en-US"/>
        </a:p>
      </dgm:t>
    </dgm:pt>
    <dgm:pt modelId="{68CA4880-4D7D-43A3-AE7E-7D9F7AD9EBDD}" type="sibTrans" cxnId="{55E8BE6E-6268-4A1D-97D5-7372D83D8D3A}">
      <dgm:prSet/>
      <dgm:spPr/>
      <dgm:t>
        <a:bodyPr/>
        <a:lstStyle/>
        <a:p>
          <a:endParaRPr lang="en-US"/>
        </a:p>
      </dgm:t>
    </dgm:pt>
    <dgm:pt modelId="{D112288F-E3B3-46A8-ACAF-0A6A79EF12E6}" type="pres">
      <dgm:prSet presAssocID="{5433AE15-5EA3-4E74-AA51-DCD46D8F994F}" presName="root" presStyleCnt="0">
        <dgm:presLayoutVars>
          <dgm:dir/>
          <dgm:resizeHandles val="exact"/>
        </dgm:presLayoutVars>
      </dgm:prSet>
      <dgm:spPr/>
    </dgm:pt>
    <dgm:pt modelId="{032F0DCF-8314-4074-AD85-6172E33117E6}" type="pres">
      <dgm:prSet presAssocID="{1B33196B-3182-4532-AFB4-A2E8AE12FBE2}" presName="compNode" presStyleCnt="0"/>
      <dgm:spPr/>
    </dgm:pt>
    <dgm:pt modelId="{0B9E12FB-19FE-45B4-9727-DFFB9B8CE5CF}" type="pres">
      <dgm:prSet presAssocID="{1B33196B-3182-4532-AFB4-A2E8AE12FBE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211F8229-ED62-4D91-B979-2407A330AA63}" type="pres">
      <dgm:prSet presAssocID="{1B33196B-3182-4532-AFB4-A2E8AE12FBE2}" presName="spaceRect" presStyleCnt="0"/>
      <dgm:spPr/>
    </dgm:pt>
    <dgm:pt modelId="{694C8A4E-65FF-4FC5-9947-AC943CF53C86}" type="pres">
      <dgm:prSet presAssocID="{1B33196B-3182-4532-AFB4-A2E8AE12FBE2}" presName="textRect" presStyleLbl="revTx" presStyleIdx="0" presStyleCnt="4">
        <dgm:presLayoutVars>
          <dgm:chMax val="1"/>
          <dgm:chPref val="1"/>
        </dgm:presLayoutVars>
      </dgm:prSet>
      <dgm:spPr/>
    </dgm:pt>
    <dgm:pt modelId="{5B0980AD-FBF6-4E8B-A0E8-BE667C8ABB67}" type="pres">
      <dgm:prSet presAssocID="{BC958379-2AFC-4B9B-BA5F-CD088EE80D40}" presName="sibTrans" presStyleCnt="0"/>
      <dgm:spPr/>
    </dgm:pt>
    <dgm:pt modelId="{D015B1DC-51DA-4121-8261-84807BC5CADD}" type="pres">
      <dgm:prSet presAssocID="{88D355FD-13C3-4481-BC62-A8311EF0079D}" presName="compNode" presStyleCnt="0"/>
      <dgm:spPr/>
    </dgm:pt>
    <dgm:pt modelId="{F7E26F10-F9DC-41D5-B94B-B392DBFFD989}" type="pres">
      <dgm:prSet presAssocID="{88D355FD-13C3-4481-BC62-A8311EF0079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F88BE0D4-FEDF-4335-B88D-5FF62253F362}" type="pres">
      <dgm:prSet presAssocID="{88D355FD-13C3-4481-BC62-A8311EF0079D}" presName="spaceRect" presStyleCnt="0"/>
      <dgm:spPr/>
    </dgm:pt>
    <dgm:pt modelId="{D57A2421-0A1A-4D27-8309-A1B6E21AEB04}" type="pres">
      <dgm:prSet presAssocID="{88D355FD-13C3-4481-BC62-A8311EF0079D}" presName="textRect" presStyleLbl="revTx" presStyleIdx="1" presStyleCnt="4">
        <dgm:presLayoutVars>
          <dgm:chMax val="1"/>
          <dgm:chPref val="1"/>
        </dgm:presLayoutVars>
      </dgm:prSet>
      <dgm:spPr/>
    </dgm:pt>
    <dgm:pt modelId="{F74A384F-B7D2-4936-8281-8FD3A3A917E8}" type="pres">
      <dgm:prSet presAssocID="{1BF874F7-BC4F-4350-98A3-6EE74C3FF19F}" presName="sibTrans" presStyleCnt="0"/>
      <dgm:spPr/>
    </dgm:pt>
    <dgm:pt modelId="{1FCDA0CF-3AA5-4FE3-90E9-A209B8120D7A}" type="pres">
      <dgm:prSet presAssocID="{76CBA96A-81EB-4F79-93D9-2C843E002B88}" presName="compNode" presStyleCnt="0"/>
      <dgm:spPr/>
    </dgm:pt>
    <dgm:pt modelId="{337DF679-AED5-4AB5-AB9D-EB2B313E57D1}" type="pres">
      <dgm:prSet presAssocID="{76CBA96A-81EB-4F79-93D9-2C843E002B8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482B5669-BA8C-4E0F-A753-E946F91F022A}" type="pres">
      <dgm:prSet presAssocID="{76CBA96A-81EB-4F79-93D9-2C843E002B88}" presName="spaceRect" presStyleCnt="0"/>
      <dgm:spPr/>
    </dgm:pt>
    <dgm:pt modelId="{2FFB1465-F74B-4390-8C3B-CAD092262FE3}" type="pres">
      <dgm:prSet presAssocID="{76CBA96A-81EB-4F79-93D9-2C843E002B88}" presName="textRect" presStyleLbl="revTx" presStyleIdx="2" presStyleCnt="4">
        <dgm:presLayoutVars>
          <dgm:chMax val="1"/>
          <dgm:chPref val="1"/>
        </dgm:presLayoutVars>
      </dgm:prSet>
      <dgm:spPr/>
    </dgm:pt>
    <dgm:pt modelId="{AE5CEFD3-E1D6-4136-9586-46A92F747F62}" type="pres">
      <dgm:prSet presAssocID="{113CC827-B8C7-44A9-8434-99C4BBF8257E}" presName="sibTrans" presStyleCnt="0"/>
      <dgm:spPr/>
    </dgm:pt>
    <dgm:pt modelId="{15613184-C540-41B0-994C-62EE2BC3DB55}" type="pres">
      <dgm:prSet presAssocID="{964DFB3C-5D4B-4058-8CD9-A0CC59B73560}" presName="compNode" presStyleCnt="0"/>
      <dgm:spPr/>
    </dgm:pt>
    <dgm:pt modelId="{C75B4378-31FB-4E46-BF35-9378B29E1DED}" type="pres">
      <dgm:prSet presAssocID="{964DFB3C-5D4B-4058-8CD9-A0CC59B7356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FC28B288-A7C5-4E31-AE14-70BE06B86D55}" type="pres">
      <dgm:prSet presAssocID="{964DFB3C-5D4B-4058-8CD9-A0CC59B73560}" presName="spaceRect" presStyleCnt="0"/>
      <dgm:spPr/>
    </dgm:pt>
    <dgm:pt modelId="{EF0BE5DF-4232-4B96-A254-8AFECBA92BD6}" type="pres">
      <dgm:prSet presAssocID="{964DFB3C-5D4B-4058-8CD9-A0CC59B73560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1CB1B85F-CF1C-4C66-AC6A-27AE4B14519C}" type="presOf" srcId="{1B33196B-3182-4532-AFB4-A2E8AE12FBE2}" destId="{694C8A4E-65FF-4FC5-9947-AC943CF53C86}" srcOrd="0" destOrd="0" presId="urn:microsoft.com/office/officeart/2018/2/layout/IconLabelList"/>
    <dgm:cxn modelId="{55E8BE6E-6268-4A1D-97D5-7372D83D8D3A}" srcId="{5433AE15-5EA3-4E74-AA51-DCD46D8F994F}" destId="{964DFB3C-5D4B-4058-8CD9-A0CC59B73560}" srcOrd="3" destOrd="0" parTransId="{50908456-6EED-4E86-AA38-3FA4DF80436F}" sibTransId="{68CA4880-4D7D-43A3-AE7E-7D9F7AD9EBDD}"/>
    <dgm:cxn modelId="{E534F552-5CF1-42BF-A719-FDF73E4C3277}" type="presOf" srcId="{5433AE15-5EA3-4E74-AA51-DCD46D8F994F}" destId="{D112288F-E3B3-46A8-ACAF-0A6A79EF12E6}" srcOrd="0" destOrd="0" presId="urn:microsoft.com/office/officeart/2018/2/layout/IconLabelList"/>
    <dgm:cxn modelId="{4E4C687F-0287-47D8-91EE-960C3250AA60}" srcId="{5433AE15-5EA3-4E74-AA51-DCD46D8F994F}" destId="{76CBA96A-81EB-4F79-93D9-2C843E002B88}" srcOrd="2" destOrd="0" parTransId="{198323BE-ADB7-4C2E-A6B2-92DE1268811C}" sibTransId="{113CC827-B8C7-44A9-8434-99C4BBF8257E}"/>
    <dgm:cxn modelId="{38C658B0-7578-4D12-9B93-F7C28DD7F7D1}" srcId="{5433AE15-5EA3-4E74-AA51-DCD46D8F994F}" destId="{88D355FD-13C3-4481-BC62-A8311EF0079D}" srcOrd="1" destOrd="0" parTransId="{92F46C74-AE79-49E0-A4FA-FC12A44B4A92}" sibTransId="{1BF874F7-BC4F-4350-98A3-6EE74C3FF19F}"/>
    <dgm:cxn modelId="{0B5879C2-742D-44A5-9F13-3CB52A9B0194}" type="presOf" srcId="{88D355FD-13C3-4481-BC62-A8311EF0079D}" destId="{D57A2421-0A1A-4D27-8309-A1B6E21AEB04}" srcOrd="0" destOrd="0" presId="urn:microsoft.com/office/officeart/2018/2/layout/IconLabelList"/>
    <dgm:cxn modelId="{7315C0C6-E98C-4F2F-B29C-3654F280A60D}" srcId="{5433AE15-5EA3-4E74-AA51-DCD46D8F994F}" destId="{1B33196B-3182-4532-AFB4-A2E8AE12FBE2}" srcOrd="0" destOrd="0" parTransId="{09C50A4B-0D34-4FB6-9C48-50A1435B60CE}" sibTransId="{BC958379-2AFC-4B9B-BA5F-CD088EE80D40}"/>
    <dgm:cxn modelId="{236F16CA-ECEB-4074-AAEF-5D9B16474DC9}" type="presOf" srcId="{964DFB3C-5D4B-4058-8CD9-A0CC59B73560}" destId="{EF0BE5DF-4232-4B96-A254-8AFECBA92BD6}" srcOrd="0" destOrd="0" presId="urn:microsoft.com/office/officeart/2018/2/layout/IconLabelList"/>
    <dgm:cxn modelId="{CA1CFCED-7439-4E65-88E1-D3E68D77AFB7}" type="presOf" srcId="{76CBA96A-81EB-4F79-93D9-2C843E002B88}" destId="{2FFB1465-F74B-4390-8C3B-CAD092262FE3}" srcOrd="0" destOrd="0" presId="urn:microsoft.com/office/officeart/2018/2/layout/IconLabelList"/>
    <dgm:cxn modelId="{F840B14B-AC5E-4BA1-B535-26F2D0BE2CB7}" type="presParOf" srcId="{D112288F-E3B3-46A8-ACAF-0A6A79EF12E6}" destId="{032F0DCF-8314-4074-AD85-6172E33117E6}" srcOrd="0" destOrd="0" presId="urn:microsoft.com/office/officeart/2018/2/layout/IconLabelList"/>
    <dgm:cxn modelId="{90695704-3B1A-4275-92F3-A18831B31EBD}" type="presParOf" srcId="{032F0DCF-8314-4074-AD85-6172E33117E6}" destId="{0B9E12FB-19FE-45B4-9727-DFFB9B8CE5CF}" srcOrd="0" destOrd="0" presId="urn:microsoft.com/office/officeart/2018/2/layout/IconLabelList"/>
    <dgm:cxn modelId="{828B13D7-0FE4-4A8B-9EDA-8E6226168821}" type="presParOf" srcId="{032F0DCF-8314-4074-AD85-6172E33117E6}" destId="{211F8229-ED62-4D91-B979-2407A330AA63}" srcOrd="1" destOrd="0" presId="urn:microsoft.com/office/officeart/2018/2/layout/IconLabelList"/>
    <dgm:cxn modelId="{B59D2D72-F353-4CEE-93FD-ED0F10DC6D75}" type="presParOf" srcId="{032F0DCF-8314-4074-AD85-6172E33117E6}" destId="{694C8A4E-65FF-4FC5-9947-AC943CF53C86}" srcOrd="2" destOrd="0" presId="urn:microsoft.com/office/officeart/2018/2/layout/IconLabelList"/>
    <dgm:cxn modelId="{1FF7C11A-B895-45EB-A30C-29B704CCF632}" type="presParOf" srcId="{D112288F-E3B3-46A8-ACAF-0A6A79EF12E6}" destId="{5B0980AD-FBF6-4E8B-A0E8-BE667C8ABB67}" srcOrd="1" destOrd="0" presId="urn:microsoft.com/office/officeart/2018/2/layout/IconLabelList"/>
    <dgm:cxn modelId="{FFCA2D98-CBBE-46DA-B592-5985887DB17B}" type="presParOf" srcId="{D112288F-E3B3-46A8-ACAF-0A6A79EF12E6}" destId="{D015B1DC-51DA-4121-8261-84807BC5CADD}" srcOrd="2" destOrd="0" presId="urn:microsoft.com/office/officeart/2018/2/layout/IconLabelList"/>
    <dgm:cxn modelId="{8D815F2A-95E7-4698-962E-475C05B6B77D}" type="presParOf" srcId="{D015B1DC-51DA-4121-8261-84807BC5CADD}" destId="{F7E26F10-F9DC-41D5-B94B-B392DBFFD989}" srcOrd="0" destOrd="0" presId="urn:microsoft.com/office/officeart/2018/2/layout/IconLabelList"/>
    <dgm:cxn modelId="{A98D259D-4DA6-430E-BF5D-1A72D793E08C}" type="presParOf" srcId="{D015B1DC-51DA-4121-8261-84807BC5CADD}" destId="{F88BE0D4-FEDF-4335-B88D-5FF62253F362}" srcOrd="1" destOrd="0" presId="urn:microsoft.com/office/officeart/2018/2/layout/IconLabelList"/>
    <dgm:cxn modelId="{ACBF060D-1B10-460B-B508-34AFB23AC16B}" type="presParOf" srcId="{D015B1DC-51DA-4121-8261-84807BC5CADD}" destId="{D57A2421-0A1A-4D27-8309-A1B6E21AEB04}" srcOrd="2" destOrd="0" presId="urn:microsoft.com/office/officeart/2018/2/layout/IconLabelList"/>
    <dgm:cxn modelId="{36CC0474-B065-4BBA-9FF7-F0C1943580FC}" type="presParOf" srcId="{D112288F-E3B3-46A8-ACAF-0A6A79EF12E6}" destId="{F74A384F-B7D2-4936-8281-8FD3A3A917E8}" srcOrd="3" destOrd="0" presId="urn:microsoft.com/office/officeart/2018/2/layout/IconLabelList"/>
    <dgm:cxn modelId="{F8E39ECD-78BC-485D-8BB9-1F1AED9FDA31}" type="presParOf" srcId="{D112288F-E3B3-46A8-ACAF-0A6A79EF12E6}" destId="{1FCDA0CF-3AA5-4FE3-90E9-A209B8120D7A}" srcOrd="4" destOrd="0" presId="urn:microsoft.com/office/officeart/2018/2/layout/IconLabelList"/>
    <dgm:cxn modelId="{ED3E8C04-54E9-499D-98A1-066BFC1DB7E5}" type="presParOf" srcId="{1FCDA0CF-3AA5-4FE3-90E9-A209B8120D7A}" destId="{337DF679-AED5-4AB5-AB9D-EB2B313E57D1}" srcOrd="0" destOrd="0" presId="urn:microsoft.com/office/officeart/2018/2/layout/IconLabelList"/>
    <dgm:cxn modelId="{33753AAA-0092-4FC4-A764-FA622AF5D5C9}" type="presParOf" srcId="{1FCDA0CF-3AA5-4FE3-90E9-A209B8120D7A}" destId="{482B5669-BA8C-4E0F-A753-E946F91F022A}" srcOrd="1" destOrd="0" presId="urn:microsoft.com/office/officeart/2018/2/layout/IconLabelList"/>
    <dgm:cxn modelId="{EB467215-B5E6-4D75-BE20-C30ACC043718}" type="presParOf" srcId="{1FCDA0CF-3AA5-4FE3-90E9-A209B8120D7A}" destId="{2FFB1465-F74B-4390-8C3B-CAD092262FE3}" srcOrd="2" destOrd="0" presId="urn:microsoft.com/office/officeart/2018/2/layout/IconLabelList"/>
    <dgm:cxn modelId="{02199863-F1E1-4B43-9195-72D50CF3BF78}" type="presParOf" srcId="{D112288F-E3B3-46A8-ACAF-0A6A79EF12E6}" destId="{AE5CEFD3-E1D6-4136-9586-46A92F747F62}" srcOrd="5" destOrd="0" presId="urn:microsoft.com/office/officeart/2018/2/layout/IconLabelList"/>
    <dgm:cxn modelId="{DA2CD104-8D2A-4ABC-9136-26B3FC592F1C}" type="presParOf" srcId="{D112288F-E3B3-46A8-ACAF-0A6A79EF12E6}" destId="{15613184-C540-41B0-994C-62EE2BC3DB55}" srcOrd="6" destOrd="0" presId="urn:microsoft.com/office/officeart/2018/2/layout/IconLabelList"/>
    <dgm:cxn modelId="{F01104B7-B7B7-4357-81BA-A1F110F8D848}" type="presParOf" srcId="{15613184-C540-41B0-994C-62EE2BC3DB55}" destId="{C75B4378-31FB-4E46-BF35-9378B29E1DED}" srcOrd="0" destOrd="0" presId="urn:microsoft.com/office/officeart/2018/2/layout/IconLabelList"/>
    <dgm:cxn modelId="{F2E45385-9414-4CA9-A7CA-AA32D810B772}" type="presParOf" srcId="{15613184-C540-41B0-994C-62EE2BC3DB55}" destId="{FC28B288-A7C5-4E31-AE14-70BE06B86D55}" srcOrd="1" destOrd="0" presId="urn:microsoft.com/office/officeart/2018/2/layout/IconLabelList"/>
    <dgm:cxn modelId="{CAAF3AE6-95B0-493E-9F93-A4FBBD3EF489}" type="presParOf" srcId="{15613184-C540-41B0-994C-62EE2BC3DB55}" destId="{EF0BE5DF-4232-4B96-A254-8AFECBA92BD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E12FB-19FE-45B4-9727-DFFB9B8CE5CF}">
      <dsp:nvSpPr>
        <dsp:cNvPr id="0" name=""/>
        <dsp:cNvSpPr/>
      </dsp:nvSpPr>
      <dsp:spPr>
        <a:xfrm>
          <a:off x="1138979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4C8A4E-65FF-4FC5-9947-AC943CF53C86}">
      <dsp:nvSpPr>
        <dsp:cNvPr id="0" name=""/>
        <dsp:cNvSpPr/>
      </dsp:nvSpPr>
      <dsp:spPr>
        <a:xfrm>
          <a:off x="569079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Total privacy and peace of mind</a:t>
          </a:r>
        </a:p>
      </dsp:txBody>
      <dsp:txXfrm>
        <a:off x="569079" y="2427788"/>
        <a:ext cx="2072362" cy="720000"/>
      </dsp:txXfrm>
    </dsp:sp>
    <dsp:sp modelId="{F7E26F10-F9DC-41D5-B94B-B392DBFFD989}">
      <dsp:nvSpPr>
        <dsp:cNvPr id="0" name=""/>
        <dsp:cNvSpPr/>
      </dsp:nvSpPr>
      <dsp:spPr>
        <a:xfrm>
          <a:off x="3574005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7A2421-0A1A-4D27-8309-A1B6E21AEB04}">
      <dsp:nvSpPr>
        <dsp:cNvPr id="0" name=""/>
        <dsp:cNvSpPr/>
      </dsp:nvSpPr>
      <dsp:spPr>
        <a:xfrm>
          <a:off x="3004105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/>
            <a:t>Protection from prying eyes</a:t>
          </a:r>
          <a:endParaRPr lang="en-US" sz="1600" kern="1200"/>
        </a:p>
      </dsp:txBody>
      <dsp:txXfrm>
        <a:off x="3004105" y="2427788"/>
        <a:ext cx="2072362" cy="720000"/>
      </dsp:txXfrm>
    </dsp:sp>
    <dsp:sp modelId="{337DF679-AED5-4AB5-AB9D-EB2B313E57D1}">
      <dsp:nvSpPr>
        <dsp:cNvPr id="0" name=""/>
        <dsp:cNvSpPr/>
      </dsp:nvSpPr>
      <dsp:spPr>
        <a:xfrm>
          <a:off x="6009031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B1465-F74B-4390-8C3B-CAD092262FE3}">
      <dsp:nvSpPr>
        <dsp:cNvPr id="0" name=""/>
        <dsp:cNvSpPr/>
      </dsp:nvSpPr>
      <dsp:spPr>
        <a:xfrm>
          <a:off x="5439131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Hassle-free and seamless user experience</a:t>
          </a:r>
        </a:p>
      </dsp:txBody>
      <dsp:txXfrm>
        <a:off x="5439131" y="2427788"/>
        <a:ext cx="2072362" cy="720000"/>
      </dsp:txXfrm>
    </dsp:sp>
    <dsp:sp modelId="{C75B4378-31FB-4E46-BF35-9378B29E1DED}">
      <dsp:nvSpPr>
        <dsp:cNvPr id="0" name=""/>
        <dsp:cNvSpPr/>
      </dsp:nvSpPr>
      <dsp:spPr>
        <a:xfrm>
          <a:off x="8444057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0BE5DF-4232-4B96-A254-8AFECBA92BD6}">
      <dsp:nvSpPr>
        <dsp:cNvPr id="0" name=""/>
        <dsp:cNvSpPr/>
      </dsp:nvSpPr>
      <dsp:spPr>
        <a:xfrm>
          <a:off x="7874157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Trustworthy sign-in procedure with </a:t>
          </a:r>
          <a:r>
            <a:rPr lang="tr-TR" sz="1600" kern="1200"/>
            <a:t>Facebook</a:t>
          </a:r>
          <a:r>
            <a:rPr lang="en-US" sz="1600" kern="1200"/>
            <a:t> authentication</a:t>
          </a:r>
        </a:p>
      </dsp:txBody>
      <dsp:txXfrm>
        <a:off x="7874157" y="2427788"/>
        <a:ext cx="207236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3EF12-1DF2-0090-5F02-85FEEB4DF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7EFCE1-2633-409D-4B99-97F3498559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CF0EA-ABE0-5982-C687-DA6DA8B2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DECAF-7AE5-3238-8623-E71C1EE25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5ED77-94C3-5636-5E50-53148FC86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249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7D9A2-2260-25D7-D146-D317A47CE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51CC74-F1BB-0F5A-583B-1418BD60A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CCAF7-397F-340F-B314-44A3F9E21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F16FB-45BF-4989-1225-9350FADC5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DE00E-0144-BFBC-DBD8-7348354E5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9186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9F90BF-F6ED-2457-6FFD-5CC3E880D3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391316-A05F-988D-EBC4-0756A2B360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DBCFF-43A9-A916-F2DD-89E9D0323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E9980-126B-F842-2DCE-4608DA93B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16B9D-BD97-6592-4976-C3ED57CC1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2903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3FAF2-F016-6227-DD21-50B17D449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7FD75-C736-9D5E-C256-515822486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7DAA4-8141-911C-9C0D-184D6815A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8C36F-2F29-1B39-9191-2230F8AB2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00828-C0F1-B335-757F-00625A2A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78898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4824-2846-7099-9F50-B4821401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4CACF-2EA1-8CC3-81D3-ADAC25BB7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09C9E-6F3E-2952-D947-45510095E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31C69-D4A4-6174-9036-B77591207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8DA1D-97D2-F2E7-7E64-BCD0D3E2B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16290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DDF3-D740-F7D1-CCF1-8653A44B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B69D5-7CC7-EF25-683A-922D8FD59A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E17D29-87D7-B184-A244-25E4DFEAC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B159D8-61ED-9E77-E3DD-03323D160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E434B-D0DF-4191-44D6-576AF5679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A5C3D-1260-DB27-58CE-DBC272CC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6447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E2B0-800D-914B-E792-6A24F0650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72AED-3BC3-3D7E-9A53-A6E89D129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9CFA6-315C-49C4-2188-9E96255CC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10233-6516-B589-F548-52C6E70468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71C5B3-8993-512A-838F-DA6F18527D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2D255D-B997-0EC9-1ABC-83DC81313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DF2D21-128A-3304-128E-1781717E3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E5B70E-4055-972F-5830-996D4B6F2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47999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313EE-DA30-49C5-A384-2CB7C6D76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A1E23F-A9DC-5489-9A69-C972D11BB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A5365F-3D3D-93AF-C931-E580CB844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DB98A3-DA96-D276-75F9-E42045596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99327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D1C4D5-65DB-3295-2951-7F2F77A1D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EE1224-C461-F217-04F1-61B3EF683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FB8B3-35C4-D004-8A91-BF20F2456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12747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BE602-6770-9424-AA87-CA1906FC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0B99-6516-5379-5979-92CEABB3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0090F-F5D5-DF3E-F850-D3CA0B393D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94BFD-6465-384D-786A-422253267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136BE-A983-5B8F-B715-B0ACBF16D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EAD88-6719-9C37-C7D3-10633CB5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19350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0538E-6108-A65B-7F19-4BCE816E3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16A757-2ACE-64B0-8F01-356C331DAB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12766-7B60-C186-96FD-27C77E78B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B5CE8-1499-FCAA-18E4-2DDBE2F9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C023F-5337-220F-D08C-8E3475E1A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194905-3135-0702-DFEB-70E1839E4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60120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0425A1-8710-81A0-A7C8-7CB77BBD9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0BB638-3B32-AAA1-9907-0C734E107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2E871-5CB2-6543-7567-D63FA85A3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C6351-B8FC-735A-946C-7E8D2D4F7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F586D-0552-F505-C64E-23A1274CA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3497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38C866DB-32BA-791A-EE05-8489C373EF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020153-38BD-BCA6-5DB8-804DA5E7D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5200" b="1" dirty="0">
                <a:solidFill>
                  <a:srgbClr val="FFFFFF"/>
                </a:solidFill>
              </a:rPr>
              <a:t>Computer Systems Security Flash Messenger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52D6DD-181A-3895-EFFD-3968F0A15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2200" dirty="0">
                <a:solidFill>
                  <a:srgbClr val="FFFFFF"/>
                </a:solidFill>
              </a:rPr>
              <a:t>Baran Azak 10636432	</a:t>
            </a:r>
          </a:p>
          <a:p>
            <a:r>
              <a:rPr lang="tr-TR" sz="2200" dirty="0">
                <a:solidFill>
                  <a:srgbClr val="FFFFFF"/>
                </a:solidFill>
              </a:rPr>
              <a:t>Sumit Gupta 10634262</a:t>
            </a:r>
          </a:p>
          <a:p>
            <a:r>
              <a:rPr lang="tr-TR" sz="2200" dirty="0">
                <a:solidFill>
                  <a:srgbClr val="FFFFFF"/>
                </a:solidFill>
              </a:rPr>
              <a:t>Ananya Sahu 10627321</a:t>
            </a:r>
          </a:p>
        </p:txBody>
      </p:sp>
    </p:spTree>
    <p:extLst>
      <p:ext uri="{BB962C8B-B14F-4D97-AF65-F5344CB8AC3E}">
        <p14:creationId xmlns:p14="http://schemas.microsoft.com/office/powerpoint/2010/main" val="103229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6ABCA-E223-B029-E6BC-2A70A36F6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tr-TR" sz="5400"/>
              <a:t>Flow of the application</a:t>
            </a:r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BE515EBE-6AD5-2833-1E62-624E0EA91E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6C617-C8FB-349D-C046-AE1846083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tr-TR" sz="2200"/>
              <a:t>Key Generation</a:t>
            </a:r>
          </a:p>
          <a:p>
            <a:pPr lvl="1"/>
            <a:r>
              <a:rPr lang="en-US" sz="2200"/>
              <a:t>When a user creates an account on Flash Messenger, the application generates a pair of cryptographic keys for the user - a public key and a private key.</a:t>
            </a:r>
            <a:endParaRPr lang="tr-TR" sz="2200"/>
          </a:p>
          <a:p>
            <a:pPr lvl="1"/>
            <a:r>
              <a:rPr lang="en-US" sz="2200"/>
              <a:t>The public key is used for encrypting messages that are intended for the user.</a:t>
            </a:r>
            <a:endParaRPr lang="tr-TR" sz="2200"/>
          </a:p>
          <a:p>
            <a:pPr lvl="1"/>
            <a:r>
              <a:rPr lang="en-US" sz="2200"/>
              <a:t>The private key is securely stored on the user's device and is used to decrypt incoming messages.</a:t>
            </a:r>
            <a:endParaRPr lang="tr-TR" sz="2200"/>
          </a:p>
        </p:txBody>
      </p:sp>
    </p:spTree>
    <p:extLst>
      <p:ext uri="{BB962C8B-B14F-4D97-AF65-F5344CB8AC3E}">
        <p14:creationId xmlns:p14="http://schemas.microsoft.com/office/powerpoint/2010/main" val="3452059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83E6C-0659-634B-BED7-8CDB3A6FD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endParaRPr lang="tr-TR" sz="5400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4E556434-F900-EFE5-2F7E-2C658E38DC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D40EC-3423-3A82-B477-0DA863EAD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tr-TR" sz="2200"/>
              <a:t>Secure Login</a:t>
            </a:r>
          </a:p>
          <a:p>
            <a:pPr lvl="1"/>
            <a:r>
              <a:rPr lang="en-US" sz="2200"/>
              <a:t>When a user creates an account on Flash Messenger, the application generates a pair of cryptographic keys for the user - a public key and a private key.</a:t>
            </a:r>
            <a:endParaRPr lang="tr-TR" sz="2200"/>
          </a:p>
          <a:p>
            <a:pPr lvl="1"/>
            <a:r>
              <a:rPr lang="en-US" sz="2200"/>
              <a:t>The public key is used for encrypting messages that are intended for the user.</a:t>
            </a:r>
            <a:endParaRPr lang="tr-TR" sz="2200"/>
          </a:p>
          <a:p>
            <a:pPr lvl="1"/>
            <a:r>
              <a:rPr lang="en-US" sz="2200"/>
              <a:t>The private key is securely stored on the user's device and is used to decrypt incoming messages.</a:t>
            </a:r>
            <a:endParaRPr lang="tr-TR" sz="2200"/>
          </a:p>
        </p:txBody>
      </p:sp>
    </p:spTree>
    <p:extLst>
      <p:ext uri="{BB962C8B-B14F-4D97-AF65-F5344CB8AC3E}">
        <p14:creationId xmlns:p14="http://schemas.microsoft.com/office/powerpoint/2010/main" val="3575158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624DA-5CB8-2877-20DB-1541F90F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endParaRPr lang="tr-TR" sz="5400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C5A2656B-4090-7A93-7169-267BB3166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8BE31-FC20-7F23-3719-8FF82C6B7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tr-TR" sz="2200"/>
              <a:t>Receiving Message</a:t>
            </a:r>
          </a:p>
          <a:p>
            <a:pPr lvl="1"/>
            <a:r>
              <a:rPr lang="en-US" sz="2200"/>
              <a:t>When User B opens the Flash Messenger app and checks their messages, they receive the encrypted message from User A.</a:t>
            </a:r>
            <a:endParaRPr lang="tr-TR" sz="2200"/>
          </a:p>
          <a:p>
            <a:pPr lvl="1"/>
            <a:r>
              <a:rPr lang="en-US" sz="2200"/>
              <a:t>User B's private key is used to decrypt the message, making it readable.</a:t>
            </a:r>
            <a:endParaRPr lang="tr-TR" sz="2200"/>
          </a:p>
        </p:txBody>
      </p:sp>
    </p:spTree>
    <p:extLst>
      <p:ext uri="{BB962C8B-B14F-4D97-AF65-F5344CB8AC3E}">
        <p14:creationId xmlns:p14="http://schemas.microsoft.com/office/powerpoint/2010/main" val="3862883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90B484-537A-863D-F9AE-E31D6784A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tr-TR">
                <a:solidFill>
                  <a:srgbClr val="FFFFFF"/>
                </a:solidFill>
              </a:rPr>
              <a:t>Benefits of Flash Messenger: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F4C60C4-ED99-EA99-E6D3-A9FE32BA96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4888806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275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6DC5FDFF-D68C-8F97-0A45-648766B4F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C2CEA-BB82-651F-64A2-80B84B3A3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8150"/>
            <a:ext cx="4864100" cy="4468813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Insecure Cryptography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consider raising the modulus length to 3072 bits or higher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Lack of Rate Limiting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limit for the number of login attempts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Lack of Input Validation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Weak Session Management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session hijacking is possible. </a:t>
            </a:r>
            <a:endParaRPr lang="tr-TR" sz="16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Insufficient Third-Party Security Assessment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55FC83-C716-93EE-6965-6F0C05B0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Vulnerability Report </a:t>
            </a:r>
          </a:p>
        </p:txBody>
      </p:sp>
    </p:spTree>
    <p:extLst>
      <p:ext uri="{BB962C8B-B14F-4D97-AF65-F5344CB8AC3E}">
        <p14:creationId xmlns:p14="http://schemas.microsoft.com/office/powerpoint/2010/main" val="3909499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2B09A8-61DC-FB19-B0D6-8C8FA62E6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/>
              <a:t>Conclusion</a:t>
            </a:r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ED1A6FC5-267E-095F-3E4E-8C077B9FAF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6" r="27920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BB8D0-CE15-AB7D-44DB-6E4A786CB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Flash Messenger provides a secure and private messaging experience by utilizing cutting-edge encryption techniques, ephemeral messaging, and secure key management to safeguard communications from prying eyes and data breaches.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4049538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89D3E0-BA02-41D3-B2AC-8FD6AA893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E6677-38FA-504B-AAF7-253AE24C2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966463" cy="55719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  <a:b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Feedback and Questions</a:t>
            </a: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20203759-2D34-3AFB-343C-A02D5BE58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01658" y="720190"/>
            <a:ext cx="5584353" cy="55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738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F32308-2C7F-5C28-27AB-71D67AF5C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/>
              <a:t>Introducing Flash Messenger</a:t>
            </a:r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2202050C-C1CD-087D-2384-3FF3AC21A4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6" r="27920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470EC-9A82-1E74-3AB7-FF0FBF953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tr-TR" sz="2000"/>
              <a:t>Flash Messenger is a secure messaging solution</a:t>
            </a:r>
          </a:p>
          <a:p>
            <a:r>
              <a:rPr lang="en-US" sz="2000"/>
              <a:t>Addressing data breaches, unauthorized access, and sensitive data retention</a:t>
            </a:r>
            <a:endParaRPr lang="tr-TR" sz="2000"/>
          </a:p>
          <a:p>
            <a:r>
              <a:rPr lang="en-US" sz="2000"/>
              <a:t>Cutting-edge encryption techniques for ultimate privacy and security</a:t>
            </a:r>
            <a:endParaRPr lang="tr-TR" sz="2000"/>
          </a:p>
        </p:txBody>
      </p:sp>
    </p:spTree>
    <p:extLst>
      <p:ext uri="{BB962C8B-B14F-4D97-AF65-F5344CB8AC3E}">
        <p14:creationId xmlns:p14="http://schemas.microsoft.com/office/powerpoint/2010/main" val="4153675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BD8AF07A-736F-1A75-4C60-D90009B79D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E20445-819B-CB89-D465-0324A5C95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165225"/>
          </a:xfrm>
        </p:spPr>
        <p:txBody>
          <a:bodyPr>
            <a:normAutofit/>
          </a:bodyPr>
          <a:lstStyle/>
          <a:p>
            <a:r>
              <a:rPr lang="tr-TR" sz="4000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0788A-2758-6218-C98F-FB2FAEAF7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4527550" cy="4716463"/>
          </a:xfrm>
        </p:spPr>
        <p:txBody>
          <a:bodyPr>
            <a:normAutofit/>
          </a:bodyPr>
          <a:lstStyle/>
          <a:p>
            <a:r>
              <a:rPr lang="en-IN" sz="2400"/>
              <a:t>Functional </a:t>
            </a:r>
            <a:r>
              <a:rPr lang="en-IN" sz="2400" dirty="0"/>
              <a:t>requirements</a:t>
            </a:r>
            <a:endParaRPr lang="en-IN" sz="2000" dirty="0"/>
          </a:p>
          <a:p>
            <a:pPr lvl="1"/>
            <a:r>
              <a:rPr lang="tr-TR" sz="2000" dirty="0"/>
              <a:t>User Authentication via </a:t>
            </a:r>
            <a:r>
              <a:rPr lang="en-IN" sz="2000" dirty="0"/>
              <a:t>Facebook</a:t>
            </a:r>
            <a:endParaRPr lang="tr-TR" sz="2000" dirty="0"/>
          </a:p>
          <a:p>
            <a:pPr lvl="1"/>
            <a:r>
              <a:rPr lang="tr-TR" sz="2000" dirty="0"/>
              <a:t>Message Composing and Sendin</a:t>
            </a:r>
            <a:r>
              <a:rPr lang="en-IN" sz="2000" dirty="0"/>
              <a:t>g</a:t>
            </a:r>
          </a:p>
          <a:p>
            <a:pPr lvl="1"/>
            <a:r>
              <a:rPr lang="tr-TR" sz="2000" dirty="0"/>
              <a:t>Secure Messaging</a:t>
            </a:r>
          </a:p>
          <a:p>
            <a:pPr lvl="1"/>
            <a:r>
              <a:rPr lang="tr-TR" sz="2000" dirty="0"/>
              <a:t>View Once Only</a:t>
            </a:r>
          </a:p>
          <a:p>
            <a:pPr lvl="1"/>
            <a:endParaRPr lang="en-IN" sz="2000" dirty="0"/>
          </a:p>
          <a:p>
            <a:r>
              <a:rPr lang="en-IN" sz="2400" dirty="0"/>
              <a:t>Non-functional requirements</a:t>
            </a:r>
          </a:p>
          <a:p>
            <a:pPr lvl="1"/>
            <a:r>
              <a:rPr lang="tr-TR" sz="2000" dirty="0"/>
              <a:t>Security</a:t>
            </a:r>
          </a:p>
          <a:p>
            <a:pPr lvl="1"/>
            <a:r>
              <a:rPr lang="tr-TR" sz="2000" dirty="0"/>
              <a:t>Reliability</a:t>
            </a:r>
          </a:p>
          <a:p>
            <a:pPr lvl="1"/>
            <a:r>
              <a:rPr lang="tr-TR" sz="2000" dirty="0"/>
              <a:t>User-Friendly Interface</a:t>
            </a:r>
          </a:p>
          <a:p>
            <a:pPr lvl="1"/>
            <a:r>
              <a:rPr lang="tr-TR" sz="2000" dirty="0"/>
              <a:t>Privacy</a:t>
            </a:r>
          </a:p>
          <a:p>
            <a:pPr lvl="1"/>
            <a:r>
              <a:rPr lang="tr-TR" sz="2000" dirty="0"/>
              <a:t>Compliance</a:t>
            </a:r>
          </a:p>
          <a:p>
            <a:pPr lvl="1"/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253469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31DA5999-EAC5-7550-7498-027DF790DD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5A3854-DAE3-71D9-65F1-7A61ABE49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 dirty="0"/>
              <a:t>Security Requirements</a:t>
            </a:r>
            <a:br>
              <a:rPr lang="tr-TR" sz="4000" dirty="0"/>
            </a:br>
            <a:endParaRPr lang="tr-TR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25F51-3ED2-4EFE-404A-BBAF8C83F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pPr lvl="1"/>
            <a:r>
              <a:rPr lang="tr-TR" sz="2000" dirty="0"/>
              <a:t>Data Encryption</a:t>
            </a:r>
          </a:p>
          <a:p>
            <a:pPr lvl="1"/>
            <a:r>
              <a:rPr lang="tr-TR" sz="2000" dirty="0"/>
              <a:t>Secure Authentication</a:t>
            </a:r>
          </a:p>
          <a:p>
            <a:pPr lvl="1"/>
            <a:r>
              <a:rPr lang="tr-TR" sz="2000" dirty="0"/>
              <a:t>Secure Data Transmission</a:t>
            </a:r>
          </a:p>
          <a:p>
            <a:pPr lvl="1"/>
            <a:r>
              <a:rPr lang="tr-TR" sz="2000" dirty="0"/>
              <a:t>Message Expiry and Deletion</a:t>
            </a:r>
          </a:p>
          <a:p>
            <a:pPr lvl="1"/>
            <a:r>
              <a:rPr lang="tr-TR" sz="2000" dirty="0"/>
              <a:t>Session Management</a:t>
            </a:r>
          </a:p>
          <a:p>
            <a:pPr lvl="1"/>
            <a:r>
              <a:rPr lang="tr-TR" sz="2000" dirty="0"/>
              <a:t>Secure Third-Party Integrations</a:t>
            </a:r>
          </a:p>
        </p:txBody>
      </p:sp>
    </p:spTree>
    <p:extLst>
      <p:ext uri="{BB962C8B-B14F-4D97-AF65-F5344CB8AC3E}">
        <p14:creationId xmlns:p14="http://schemas.microsoft.com/office/powerpoint/2010/main" val="2594943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6DC5FDFF-D68C-8F97-0A45-648766B4F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C2CEA-BB82-651F-64A2-80B84B3A3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8150"/>
            <a:ext cx="4864100" cy="4468813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Third-party Authentication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Facebook Verification.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Genuine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Facebook JavaScript SDK connector.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Device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will keep the gadget safe. </a:t>
            </a:r>
            <a:endParaRPr lang="tr-TR" sz="16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55FC83-C716-93EE-6965-6F0C05B0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Assumptions</a:t>
            </a:r>
          </a:p>
        </p:txBody>
      </p:sp>
    </p:spTree>
    <p:extLst>
      <p:ext uri="{BB962C8B-B14F-4D97-AF65-F5344CB8AC3E}">
        <p14:creationId xmlns:p14="http://schemas.microsoft.com/office/powerpoint/2010/main" val="3940124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73B7B-3475-BD04-1034-EBC26857E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/>
              <a:t>Flash Messenger’s Features</a:t>
            </a:r>
          </a:p>
        </p:txBody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F14B7324-EE3A-8E4A-49BD-C028BC13A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44" r="25763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00237-1B04-D980-434C-9BFC36C22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tr-TR" sz="2000" dirty="0"/>
              <a:t>Secure and encrypted messaging</a:t>
            </a:r>
            <a:endParaRPr lang="en-IN" sz="2000" dirty="0"/>
          </a:p>
          <a:p>
            <a:r>
              <a:rPr lang="en-IN" sz="2000" dirty="0"/>
              <a:t>Login via Facebook</a:t>
            </a:r>
            <a:endParaRPr lang="tr-TR" sz="2000" dirty="0"/>
          </a:p>
          <a:p>
            <a:r>
              <a:rPr lang="en-US" sz="2000" dirty="0"/>
              <a:t>Ephemeral messages for added privacy</a:t>
            </a:r>
            <a:endParaRPr lang="tr-TR" sz="2000" dirty="0"/>
          </a:p>
          <a:p>
            <a:r>
              <a:rPr lang="en-US" sz="2000" dirty="0"/>
              <a:t>User-friendly interface for easy communication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1545957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7F763-9257-5AA4-36C5-0977A335D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en-IN" sz="3200" dirty="0"/>
              <a:t>Features</a:t>
            </a:r>
            <a:endParaRPr lang="tr-TR" sz="3200" dirty="0"/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BE41656C-1F28-B966-7DC1-2F77CEE442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73" r="11285" b="2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6172" y="2240371"/>
            <a:ext cx="42062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32FE7-4922-FC95-7ED7-A101DE9C0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tr-TR" sz="1800" dirty="0"/>
              <a:t>Sending</a:t>
            </a:r>
            <a:r>
              <a:rPr lang="en-IN" sz="1800" dirty="0"/>
              <a:t>/Receiving</a:t>
            </a:r>
            <a:r>
              <a:rPr lang="tr-TR" sz="1800" dirty="0"/>
              <a:t> Message</a:t>
            </a:r>
          </a:p>
          <a:p>
            <a:pPr lvl="1"/>
            <a:r>
              <a:rPr lang="en-US" sz="1800" dirty="0"/>
              <a:t>User A composes a message in the Flash Messenger app and selects User B as the recipient.</a:t>
            </a:r>
            <a:endParaRPr lang="tr-TR" sz="1800" dirty="0"/>
          </a:p>
          <a:p>
            <a:pPr lvl="1"/>
            <a:r>
              <a:rPr lang="en-US" sz="1800" dirty="0"/>
              <a:t>The message is encrypted using User B's public key, ensuring that only User B can decrypt and read it.</a:t>
            </a:r>
            <a:endParaRPr lang="tr-TR" sz="1800" dirty="0"/>
          </a:p>
        </p:txBody>
      </p:sp>
    </p:spTree>
    <p:extLst>
      <p:ext uri="{BB962C8B-B14F-4D97-AF65-F5344CB8AC3E}">
        <p14:creationId xmlns:p14="http://schemas.microsoft.com/office/powerpoint/2010/main" val="2817452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98E5D-7C87-55F5-F9C9-438F99886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en-IN" sz="3200" dirty="0"/>
              <a:t>Features</a:t>
            </a:r>
            <a:endParaRPr lang="tr-TR" sz="3200" dirty="0"/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2F1192CE-CB0C-7569-2F1C-A63F5C5EC1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14" r="12144" b="2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6172" y="2240371"/>
            <a:ext cx="42062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7DA85-0AF8-56DF-4D5C-04C99BB4B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tr-TR" sz="1800" dirty="0"/>
              <a:t>Ephemeral Messaging</a:t>
            </a:r>
          </a:p>
          <a:p>
            <a:pPr lvl="1"/>
            <a:r>
              <a:rPr lang="en-US" sz="1800" dirty="0"/>
              <a:t>Flash Messenger offers an ephemeral messaging feature where messages disappear after being read once.</a:t>
            </a:r>
            <a:endParaRPr lang="tr-TR" sz="1800" dirty="0"/>
          </a:p>
          <a:p>
            <a:pPr lvl="1"/>
            <a:r>
              <a:rPr lang="en-US" sz="1800" dirty="0"/>
              <a:t>After User B reads the message, it is automatically deleted from their device, ensuring increased privacy.</a:t>
            </a:r>
            <a:endParaRPr lang="tr-TR" sz="1800" dirty="0"/>
          </a:p>
        </p:txBody>
      </p:sp>
    </p:spTree>
    <p:extLst>
      <p:ext uri="{BB962C8B-B14F-4D97-AF65-F5344CB8AC3E}">
        <p14:creationId xmlns:p14="http://schemas.microsoft.com/office/powerpoint/2010/main" val="1921022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752C9-C02E-4A02-6959-F1AD6A93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Ease of Use and Authentication</a:t>
            </a:r>
            <a:endParaRPr lang="tr-TR" sz="4000"/>
          </a:p>
        </p:txBody>
      </p:sp>
      <p:pic>
        <p:nvPicPr>
          <p:cNvPr id="12" name="Picture 4" descr="Exclamation mark on a yellow background">
            <a:extLst>
              <a:ext uri="{FF2B5EF4-FFF2-40B4-BE49-F238E27FC236}">
                <a16:creationId xmlns:a16="http://schemas.microsoft.com/office/drawing/2014/main" id="{0B3DB231-7867-09DF-C064-D3CDA2387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30" r="5613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77A6-591A-CA87-DB01-D51E2C89C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/>
              <a:t>Designed for simplicity and user-friendliness</a:t>
            </a:r>
            <a:endParaRPr lang="tr-TR" sz="2000"/>
          </a:p>
          <a:p>
            <a:r>
              <a:rPr lang="en-US" sz="2000"/>
              <a:t>Effortlessly compose and send messages</a:t>
            </a:r>
            <a:endParaRPr lang="tr-TR" sz="2000"/>
          </a:p>
          <a:p>
            <a:r>
              <a:rPr lang="tr-TR" sz="2000"/>
              <a:t>Smooth authentication through Facebook</a:t>
            </a:r>
          </a:p>
          <a:p>
            <a:r>
              <a:rPr lang="en-US" sz="2000"/>
              <a:t>Leveraging </a:t>
            </a:r>
            <a:r>
              <a:rPr lang="tr-TR" sz="2000"/>
              <a:t>Facebook’s</a:t>
            </a:r>
            <a:r>
              <a:rPr lang="en-US" sz="2000"/>
              <a:t> sophisticated infrastructure for secure login</a:t>
            </a:r>
            <a:endParaRPr lang="tr-TR" sz="2000"/>
          </a:p>
        </p:txBody>
      </p:sp>
    </p:spTree>
    <p:extLst>
      <p:ext uri="{BB962C8B-B14F-4D97-AF65-F5344CB8AC3E}">
        <p14:creationId xmlns:p14="http://schemas.microsoft.com/office/powerpoint/2010/main" val="2858012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521</Words>
  <Application>Microsoft Office PowerPoint</Application>
  <PresentationFormat>Widescreen</PresentationFormat>
  <Paragraphs>81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Computer Systems Security Flash Messenger Project</vt:lpstr>
      <vt:lpstr>Introducing Flash Messenger</vt:lpstr>
      <vt:lpstr>Requirements</vt:lpstr>
      <vt:lpstr>Security Requirements </vt:lpstr>
      <vt:lpstr>Assumptions</vt:lpstr>
      <vt:lpstr>Flash Messenger’s Features</vt:lpstr>
      <vt:lpstr>Features</vt:lpstr>
      <vt:lpstr>Features</vt:lpstr>
      <vt:lpstr>Ease of Use and Authentication</vt:lpstr>
      <vt:lpstr>Flow of the application</vt:lpstr>
      <vt:lpstr>PowerPoint Presentation</vt:lpstr>
      <vt:lpstr>PowerPoint Presentation</vt:lpstr>
      <vt:lpstr>Benefits of Flash Messenger:</vt:lpstr>
      <vt:lpstr>Vulnerability Report </vt:lpstr>
      <vt:lpstr>Conclusion</vt:lpstr>
      <vt:lpstr>Thank you! Feedback and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Security Flash Messenger Project</dc:title>
  <dc:creator>Baran Azak</dc:creator>
  <cp:lastModifiedBy>Ananya Sahu</cp:lastModifiedBy>
  <cp:revision>15</cp:revision>
  <dcterms:created xsi:type="dcterms:W3CDTF">2023-07-26T18:58:38Z</dcterms:created>
  <dcterms:modified xsi:type="dcterms:W3CDTF">2023-07-27T14:14:52Z</dcterms:modified>
</cp:coreProperties>
</file>

<file path=docProps/thumbnail.jpeg>
</file>